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90fbacea1e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90fbacea1e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90fbacea1e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90fbacea1e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90fbacea1e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90fbacea1e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90fbacea1e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90fbacea1e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90fbacea1e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90fbacea1e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90fbacea1e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90fbacea1e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90fbacea1e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90fbacea1e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Raise Runner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Auden Beaudette, Jai Rafael Gallardo, Kevin Chen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Raise Runner?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787675" y="1800200"/>
            <a:ext cx="34356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Mobile platforming game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Level editor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Augmented Reality mechanics</a:t>
            </a:r>
            <a:endParaRPr sz="1600"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3700" y="381175"/>
            <a:ext cx="1781661" cy="172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9725" y="3084850"/>
            <a:ext cx="3082408" cy="172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4"/>
          <p:cNvSpPr txBox="1"/>
          <p:nvPr/>
        </p:nvSpPr>
        <p:spPr>
          <a:xfrm>
            <a:off x="5285050" y="2571750"/>
            <a:ext cx="4074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P1 Proposal’s mockups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7450" y="3123875"/>
            <a:ext cx="2487922" cy="164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1925" y="3279800"/>
            <a:ext cx="2296800" cy="15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4"/>
          <p:cNvSpPr txBox="1"/>
          <p:nvPr/>
        </p:nvSpPr>
        <p:spPr>
          <a:xfrm>
            <a:off x="655725" y="2956650"/>
            <a:ext cx="453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Inspiration: Createrria 2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819150" y="468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Audience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325" y="1367650"/>
            <a:ext cx="1961682" cy="3343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1700" y="1367650"/>
            <a:ext cx="1940605" cy="3343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2000" y="1367650"/>
            <a:ext cx="2011241" cy="33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819150" y="428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Evolution</a:t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046050" y="1005074"/>
            <a:ext cx="2682950" cy="357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5150" y="1222200"/>
            <a:ext cx="1519269" cy="303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5900" y="1222200"/>
            <a:ext cx="1483497" cy="303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905688" y="892637"/>
            <a:ext cx="2675175" cy="35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6525" y="709312"/>
            <a:ext cx="1831975" cy="372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8850" y="709300"/>
            <a:ext cx="1831975" cy="370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the demo!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819150" y="5388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Process</a:t>
            </a:r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854202" y="-85501"/>
            <a:ext cx="3435601" cy="6123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3650" y="1157026"/>
            <a:ext cx="1781650" cy="359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2875" y="1977700"/>
            <a:ext cx="1781661" cy="172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